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85" r:id="rId3"/>
    <p:sldId id="291" r:id="rId4"/>
    <p:sldId id="287" r:id="rId5"/>
    <p:sldId id="288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0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>
      <p:cViewPr varScale="1">
        <p:scale>
          <a:sx n="40" d="100"/>
          <a:sy n="40" d="100"/>
        </p:scale>
        <p:origin x="90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1.png"/><Relationship Id="rId5" Type="http://schemas.openxmlformats.org/officeDocument/2006/relationships/image" Target="../media/image13.png"/><Relationship Id="rId10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0.png"/><Relationship Id="rId5" Type="http://schemas.openxmlformats.org/officeDocument/2006/relationships/image" Target="../media/image13.png"/><Relationship Id="rId10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3.png"/><Relationship Id="rId5" Type="http://schemas.openxmlformats.org/officeDocument/2006/relationships/image" Target="../media/image13.png"/><Relationship Id="rId10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7.png"/><Relationship Id="rId5" Type="http://schemas.openxmlformats.org/officeDocument/2006/relationships/image" Target="../media/image13.png"/><Relationship Id="rId10" Type="http://schemas.openxmlformats.org/officeDocument/2006/relationships/image" Target="../media/image96.png"/><Relationship Id="rId4" Type="http://schemas.openxmlformats.org/officeDocument/2006/relationships/image" Target="../media/image48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101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00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36.png"/><Relationship Id="rId7" Type="http://schemas.openxmlformats.org/officeDocument/2006/relationships/image" Target="../media/image24.png"/><Relationship Id="rId12" Type="http://schemas.openxmlformats.org/officeDocument/2006/relationships/image" Target="../media/image19.png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7.png"/><Relationship Id="rId5" Type="http://schemas.openxmlformats.org/officeDocument/2006/relationships/image" Target="../media/image13.png"/><Relationship Id="rId10" Type="http://schemas.openxmlformats.org/officeDocument/2006/relationships/image" Target="../media/image106.png"/><Relationship Id="rId4" Type="http://schemas.openxmlformats.org/officeDocument/2006/relationships/image" Target="../media/image48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0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2.png"/><Relationship Id="rId5" Type="http://schemas.openxmlformats.org/officeDocument/2006/relationships/image" Target="../media/image13.png"/><Relationship Id="rId10" Type="http://schemas.openxmlformats.org/officeDocument/2006/relationships/image" Target="../media/image111.png"/><Relationship Id="rId4" Type="http://schemas.openxmlformats.org/officeDocument/2006/relationships/image" Target="../media/image48.png"/><Relationship Id="rId9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9.png"/><Relationship Id="rId4" Type="http://schemas.openxmlformats.org/officeDocument/2006/relationships/image" Target="../media/image48.png"/><Relationship Id="rId9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2.png"/><Relationship Id="rId4" Type="http://schemas.openxmlformats.org/officeDocument/2006/relationships/image" Target="../media/image48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20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5.png"/><Relationship Id="rId4" Type="http://schemas.openxmlformats.org/officeDocument/2006/relationships/image" Target="../media/image48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8.png"/><Relationship Id="rId4" Type="http://schemas.openxmlformats.org/officeDocument/2006/relationships/image" Target="../media/image48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20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5" Type="http://schemas.openxmlformats.org/officeDocument/2006/relationships/image" Target="../media/image28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61.png"/><Relationship Id="rId3" Type="http://schemas.openxmlformats.org/officeDocument/2006/relationships/image" Target="../media/image52.png"/><Relationship Id="rId21" Type="http://schemas.openxmlformats.org/officeDocument/2006/relationships/image" Target="../media/image59.png"/><Relationship Id="rId7" Type="http://schemas.openxmlformats.org/officeDocument/2006/relationships/image" Target="../media/image55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54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1.png"/><Relationship Id="rId10" Type="http://schemas.openxmlformats.org/officeDocument/2006/relationships/image" Target="../media/image6.png"/><Relationship Id="rId19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60.png"/><Relationship Id="rId27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68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67.png"/><Relationship Id="rId5" Type="http://schemas.openxmlformats.org/officeDocument/2006/relationships/image" Target="../media/image13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74.png"/><Relationship Id="rId5" Type="http://schemas.openxmlformats.org/officeDocument/2006/relationships/image" Target="../media/image13.png"/><Relationship Id="rId10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7120" y="1138873"/>
            <a:ext cx="6792811" cy="3109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66007" y="6963825"/>
            <a:ext cx="2725919" cy="970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32702" y="7636577"/>
            <a:ext cx="6020311" cy="1661659"/>
            <a:chOff x="6132702" y="7636577"/>
            <a:chExt cx="6020311" cy="16616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132702" y="7636577"/>
              <a:ext cx="6020311" cy="1661659"/>
              <a:chOff x="6132702" y="7636577"/>
              <a:chExt cx="6020311" cy="166165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335991" y="7873685"/>
                <a:ext cx="5817021" cy="1348361"/>
                <a:chOff x="6335991" y="7873685"/>
                <a:chExt cx="5817021" cy="134836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335991" y="7873685"/>
                  <a:ext cx="5817021" cy="134836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132702" y="7636577"/>
                <a:ext cx="5817021" cy="1348361"/>
                <a:chOff x="6132702" y="7636577"/>
                <a:chExt cx="5817021" cy="134836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268196" y="7006402"/>
                  <a:ext cx="11634042" cy="2696722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132702" y="7636577"/>
                  <a:ext cx="5817021" cy="134836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43524" y="7780612"/>
                <a:ext cx="3304829" cy="1079324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6471099" y="8843891"/>
                <a:ext cx="5523026" cy="454345"/>
                <a:chOff x="6471099" y="8843891"/>
                <a:chExt cx="5523026" cy="45434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1099" y="8843891"/>
                  <a:ext cx="5523026" cy="454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204279" y="7831559"/>
              <a:ext cx="952381" cy="217587"/>
              <a:chOff x="6204279" y="7831559"/>
              <a:chExt cx="952381" cy="2175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00000">
                <a:off x="6204279" y="7831559"/>
                <a:ext cx="952381" cy="21758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912431" y="4330451"/>
            <a:ext cx="2567280" cy="2567280"/>
            <a:chOff x="12912431" y="4330451"/>
            <a:chExt cx="2567280" cy="25672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2431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9807" y="6494997"/>
            <a:ext cx="2117643" cy="460673"/>
            <a:chOff x="13149807" y="6494997"/>
            <a:chExt cx="2117643" cy="4606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4980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31287" y="4330451"/>
            <a:ext cx="2567280" cy="2567280"/>
            <a:chOff x="9631287" y="4330451"/>
            <a:chExt cx="2567280" cy="25672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1287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66236" y="6498216"/>
            <a:ext cx="2117643" cy="460673"/>
            <a:chOff x="9866236" y="6498216"/>
            <a:chExt cx="2117643" cy="4606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6236" y="6498216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0143" y="4330451"/>
            <a:ext cx="2567280" cy="2567280"/>
            <a:chOff x="6350143" y="4330451"/>
            <a:chExt cx="2567280" cy="25672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0143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82012" y="6510097"/>
            <a:ext cx="2117643" cy="460673"/>
            <a:chOff x="6582012" y="6510097"/>
            <a:chExt cx="2117643" cy="4606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2012" y="65100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87147" y="4091880"/>
            <a:ext cx="2567280" cy="2567280"/>
            <a:chOff x="6087147" y="4091880"/>
            <a:chExt cx="2567280" cy="25672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7292" y="2892025"/>
              <a:ext cx="5134560" cy="513456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7147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50021" y="3935278"/>
            <a:ext cx="3116648" cy="29738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069000" y="4330451"/>
            <a:ext cx="2567280" cy="2567280"/>
            <a:chOff x="3069000" y="4330451"/>
            <a:chExt cx="2567280" cy="256728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000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68291" y="4091880"/>
            <a:ext cx="2567280" cy="2567280"/>
            <a:chOff x="9368291" y="4091880"/>
            <a:chExt cx="2567280" cy="256728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68436" y="2892025"/>
              <a:ext cx="5134560" cy="513456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8291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31193" y="3935278"/>
            <a:ext cx="3116648" cy="297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49579" y="2892025"/>
            <a:ext cx="5134560" cy="5134560"/>
            <a:chOff x="11449579" y="2892025"/>
            <a:chExt cx="5134560" cy="513456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49579" y="2892025"/>
              <a:ext cx="5134560" cy="513456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435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12317" y="3935278"/>
            <a:ext cx="2410029" cy="28806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265297" y="6494997"/>
            <a:ext cx="2117643" cy="460673"/>
            <a:chOff x="3265297" y="6494997"/>
            <a:chExt cx="2117643" cy="4606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529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06003" y="4091880"/>
            <a:ext cx="2567280" cy="2567280"/>
            <a:chOff x="2806003" y="4091880"/>
            <a:chExt cx="2567280" cy="256728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148" y="2892025"/>
              <a:ext cx="5134560" cy="513456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06003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68888" y="3935278"/>
            <a:ext cx="3020067" cy="297381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796334" y="4398304"/>
            <a:ext cx="245649" cy="245649"/>
            <a:chOff x="4796334" y="4398304"/>
            <a:chExt cx="245649" cy="24564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96334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129745" y="4398304"/>
            <a:ext cx="245649" cy="245649"/>
            <a:chOff x="8129745" y="4398304"/>
            <a:chExt cx="245649" cy="24564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9745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428072" y="4398304"/>
            <a:ext cx="245649" cy="245649"/>
            <a:chOff x="11428072" y="4398304"/>
            <a:chExt cx="245649" cy="24564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28072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681675" y="4398304"/>
            <a:ext cx="245649" cy="245649"/>
            <a:chOff x="14681675" y="4398304"/>
            <a:chExt cx="245649" cy="24564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81675" y="4398304"/>
              <a:ext cx="245649" cy="24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6" y="1271299"/>
            <a:ext cx="2068095" cy="2096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1" y="2493564"/>
            <a:ext cx="3641990" cy="1116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9428" y="4939276"/>
            <a:ext cx="10301773" cy="16158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78" y="4473316"/>
            <a:ext cx="7709126" cy="2336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57307" y="2728802"/>
            <a:ext cx="2222657" cy="11078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9886" y="1164476"/>
            <a:ext cx="1274888" cy="1120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4795" y="1630281"/>
            <a:ext cx="2248029" cy="20967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16629" y="3189133"/>
            <a:ext cx="8766190" cy="48905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92354" y="6207626"/>
            <a:ext cx="2419229" cy="1175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47668" y="7594506"/>
            <a:ext cx="745058" cy="172685"/>
            <a:chOff x="15547668" y="7594506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960000">
              <a:off x="15547668" y="759450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881" y="5555264"/>
            <a:ext cx="5212990" cy="4795194"/>
            <a:chOff x="10371881" y="5555264"/>
            <a:chExt cx="5212990" cy="4795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1881" y="5555264"/>
              <a:ext cx="5212990" cy="4795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12762" y="4855619"/>
            <a:ext cx="10393277" cy="567753"/>
            <a:chOff x="-4912762" y="4855619"/>
            <a:chExt cx="10393277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4912762" y="4855619"/>
              <a:ext cx="10393277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10886"/>
            <a:ext cx="15312222" cy="7774374"/>
            <a:chOff x="1508309" y="1710886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10886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75071"/>
            <a:ext cx="2248029" cy="20929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0" y="2493564"/>
            <a:ext cx="3642000" cy="11263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11239" y="5003962"/>
            <a:ext cx="11160821" cy="1568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255670"/>
            <a:ext cx="15312222" cy="7774374"/>
            <a:chOff x="1486746" y="1255670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255670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1129" y="3483312"/>
            <a:ext cx="7948395" cy="4448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29934"/>
            <a:ext cx="15312222" cy="7774374"/>
            <a:chOff x="1508309" y="1729934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29934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75071"/>
            <a:ext cx="2248029" cy="20929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1" y="2493564"/>
            <a:ext cx="3641990" cy="1116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11238" y="5003962"/>
            <a:ext cx="11055611" cy="27006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255670"/>
            <a:ext cx="15312222" cy="7774374"/>
            <a:chOff x="1486746" y="1255670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255670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1127" y="3397061"/>
            <a:ext cx="9177138" cy="46178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29934"/>
            <a:ext cx="15312222" cy="7774374"/>
            <a:chOff x="1508309" y="1729934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29934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69062"/>
            <a:ext cx="2248029" cy="21014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5860" y="2493564"/>
            <a:ext cx="3656086" cy="1109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4685" y="4335495"/>
            <a:ext cx="10637316" cy="37000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255670"/>
            <a:ext cx="15312222" cy="7774374"/>
            <a:chOff x="1486746" y="1255670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255670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1127" y="2868756"/>
            <a:ext cx="9300471" cy="567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57307" y="2728802"/>
            <a:ext cx="1600505" cy="1141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9886" y="1164476"/>
            <a:ext cx="1274888" cy="1120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4795" y="1634062"/>
            <a:ext cx="2273915" cy="20929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16629" y="3189133"/>
            <a:ext cx="8766190" cy="48905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0215" y="7752248"/>
            <a:ext cx="2149858" cy="11208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1699" y="8851817"/>
            <a:ext cx="745058" cy="172685"/>
            <a:chOff x="9891699" y="8851817"/>
            <a:chExt cx="745058" cy="1726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100000">
              <a:off x="9891699" y="8851817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4511" y="5993533"/>
            <a:ext cx="4880333" cy="4694880"/>
            <a:chOff x="10644511" y="5993533"/>
            <a:chExt cx="4880333" cy="46948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4511" y="5993533"/>
              <a:ext cx="4880333" cy="4694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51442" y="3270069"/>
            <a:ext cx="975530" cy="2275288"/>
            <a:chOff x="12951442" y="3270069"/>
            <a:chExt cx="975530" cy="22752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51442" y="3270069"/>
              <a:ext cx="975530" cy="2275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0186" y="714671"/>
            <a:ext cx="7868596" cy="2375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86644" y="2861160"/>
            <a:ext cx="3869045" cy="1067890"/>
            <a:chOff x="7286644" y="2861160"/>
            <a:chExt cx="3869045" cy="10678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417291" y="3013540"/>
              <a:ext cx="3738398" cy="866545"/>
              <a:chOff x="7417291" y="3013540"/>
              <a:chExt cx="3738398" cy="86654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17291" y="3013540"/>
                <a:ext cx="3738398" cy="8665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86644" y="2861160"/>
              <a:ext cx="3738398" cy="866545"/>
              <a:chOff x="7286644" y="2861160"/>
              <a:chExt cx="3738398" cy="86654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45726" y="2456168"/>
                <a:ext cx="7476795" cy="173308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86644" y="2861160"/>
                <a:ext cx="3738398" cy="86654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4795" y="2953730"/>
              <a:ext cx="1715295" cy="71542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504120" y="3637058"/>
              <a:ext cx="3549457" cy="291992"/>
              <a:chOff x="7504120" y="3637058"/>
              <a:chExt cx="3549457" cy="29199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4120" y="3637058"/>
                <a:ext cx="3549457" cy="29199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350813" y="2883428"/>
            <a:ext cx="9524" cy="139835"/>
            <a:chOff x="7350813" y="2883428"/>
            <a:chExt cx="9524" cy="1398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0">
              <a:off x="7350813" y="2883428"/>
              <a:ext cx="9524" cy="139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82589" y="7854443"/>
            <a:ext cx="3094617" cy="2846598"/>
            <a:chOff x="12782589" y="7854443"/>
            <a:chExt cx="3094617" cy="28465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82589" y="7854443"/>
              <a:ext cx="3094617" cy="28465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88065" y="7090870"/>
            <a:ext cx="3497649" cy="3393335"/>
            <a:chOff x="14788065" y="7090870"/>
            <a:chExt cx="3497649" cy="33933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88065" y="7090870"/>
              <a:ext cx="3497649" cy="33933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5179" y="1254039"/>
            <a:ext cx="238095" cy="238095"/>
            <a:chOff x="6295179" y="1254039"/>
            <a:chExt cx="238095" cy="2380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5179" y="1254039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29719" y="1254039"/>
            <a:ext cx="238095" cy="238095"/>
            <a:chOff x="7529719" y="1254039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9719" y="1254039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86627" y="1225105"/>
            <a:ext cx="238095" cy="238095"/>
            <a:chOff x="12486627" y="1225105"/>
            <a:chExt cx="238095" cy="23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86627" y="122510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93592" y="1282972"/>
            <a:ext cx="238095" cy="238095"/>
            <a:chOff x="10693592" y="1282972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3592" y="128297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405919" y="918103"/>
            <a:ext cx="1688360" cy="1623227"/>
            <a:chOff x="8405919" y="918103"/>
            <a:chExt cx="1688360" cy="16232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5919" y="918103"/>
              <a:ext cx="1688360" cy="16232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01793" y="1254039"/>
            <a:ext cx="238095" cy="238095"/>
            <a:chOff x="11501793" y="125403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01793" y="1254039"/>
              <a:ext cx="238095" cy="2380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86644" y="5142857"/>
            <a:ext cx="3869045" cy="1067890"/>
            <a:chOff x="7286644" y="5142857"/>
            <a:chExt cx="3869045" cy="106789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417291" y="5295238"/>
              <a:ext cx="3738398" cy="866545"/>
              <a:chOff x="7417291" y="5295238"/>
              <a:chExt cx="3738398" cy="86654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17291" y="5295238"/>
                <a:ext cx="3738398" cy="8665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286644" y="5142857"/>
              <a:ext cx="3738398" cy="866545"/>
              <a:chOff x="7286644" y="5142857"/>
              <a:chExt cx="3738398" cy="86654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45726" y="4737865"/>
                <a:ext cx="7476795" cy="1733089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86644" y="5142857"/>
                <a:ext cx="3738398" cy="866545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4795" y="5235424"/>
              <a:ext cx="1805114" cy="726295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7504120" y="5918756"/>
              <a:ext cx="3549457" cy="291992"/>
              <a:chOff x="7504120" y="5918756"/>
              <a:chExt cx="3549457" cy="29199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4120" y="5918756"/>
                <a:ext cx="3549457" cy="291992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57086" y="4054716"/>
            <a:ext cx="4936250" cy="92720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20159" y="6397808"/>
            <a:ext cx="2243698" cy="91680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02285" y="7112793"/>
            <a:ext cx="10274135" cy="91499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90252" y="246600"/>
            <a:ext cx="10743704" cy="772023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29934"/>
            <a:ext cx="15312222" cy="7774374"/>
            <a:chOff x="1508309" y="1729934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29934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66852"/>
            <a:ext cx="2273915" cy="2101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1" y="2493564"/>
            <a:ext cx="3642000" cy="1158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0709" y="4824981"/>
            <a:ext cx="7784840" cy="1568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255670"/>
            <a:ext cx="15312222" cy="7774374"/>
            <a:chOff x="1486746" y="1255670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255670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1127" y="3871451"/>
            <a:ext cx="8028491" cy="3663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29934"/>
            <a:ext cx="15312222" cy="7774374"/>
            <a:chOff x="1508309" y="1729934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29934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66852"/>
            <a:ext cx="2273915" cy="2101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1" y="2493564"/>
            <a:ext cx="3641990" cy="1116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42818" y="4544657"/>
            <a:ext cx="10931325" cy="25919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255670"/>
            <a:ext cx="15312222" cy="7774374"/>
            <a:chOff x="1486746" y="1255670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255670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1127" y="3375499"/>
            <a:ext cx="9325291" cy="46663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6237" y="4685990"/>
            <a:ext cx="3531557" cy="5174444"/>
            <a:chOff x="13566237" y="4685990"/>
            <a:chExt cx="3531557" cy="5174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6237" y="4685990"/>
              <a:ext cx="3531557" cy="5174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8309" y="1729934"/>
            <a:ext cx="15312222" cy="7774374"/>
            <a:chOff x="1508309" y="1729934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309" y="1729934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3" y="1266852"/>
            <a:ext cx="2273915" cy="2101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5860" y="2493564"/>
            <a:ext cx="3655962" cy="1112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9428" y="4939276"/>
            <a:ext cx="10521888" cy="16916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78" y="4473316"/>
            <a:ext cx="8038794" cy="1819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6787" y="2512691"/>
            <a:ext cx="10735524" cy="4236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413" y="6773833"/>
            <a:ext cx="4088879" cy="4105300"/>
            <a:chOff x="5434413" y="6773833"/>
            <a:chExt cx="4088879" cy="410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4413" y="6773833"/>
              <a:ext cx="4088879" cy="4105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2961" y="6701463"/>
            <a:ext cx="4344229" cy="4179148"/>
            <a:chOff x="8802961" y="6701463"/>
            <a:chExt cx="4344229" cy="4179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2961" y="6701463"/>
              <a:ext cx="4344229" cy="4179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144" y="901293"/>
            <a:ext cx="1724012" cy="1968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2840" y="2493564"/>
            <a:ext cx="3642057" cy="1125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9426" y="4813142"/>
            <a:ext cx="13189090" cy="25890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78" y="4473316"/>
            <a:ext cx="7777546" cy="822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144" y="901293"/>
            <a:ext cx="1724012" cy="1968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2840" y="2493564"/>
            <a:ext cx="3642057" cy="1114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9617" y="4546819"/>
            <a:ext cx="13033527" cy="2585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5844" y="714671"/>
            <a:ext cx="6892110" cy="23753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50813" y="2883428"/>
            <a:ext cx="9524" cy="139835"/>
            <a:chOff x="7350813" y="2883428"/>
            <a:chExt cx="9524" cy="139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0">
              <a:off x="7350813" y="2883428"/>
              <a:ext cx="9524" cy="139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2589" y="7854443"/>
            <a:ext cx="3094617" cy="2846598"/>
            <a:chOff x="12782589" y="7854443"/>
            <a:chExt cx="3094617" cy="28465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2589" y="7854443"/>
              <a:ext cx="3094617" cy="28465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88065" y="7090870"/>
            <a:ext cx="3497649" cy="3393335"/>
            <a:chOff x="14788065" y="7090870"/>
            <a:chExt cx="3497649" cy="33933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8065" y="7090870"/>
              <a:ext cx="3497649" cy="3393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9092" y="1225105"/>
            <a:ext cx="238095" cy="238095"/>
            <a:chOff x="7089092" y="1225105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9092" y="1225105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06858" y="1225105"/>
            <a:ext cx="238095" cy="238095"/>
            <a:chOff x="11906858" y="1225105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6858" y="122510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2261" y="1254039"/>
            <a:ext cx="238095" cy="238095"/>
            <a:chOff x="10072261" y="1254039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2261" y="1254039"/>
              <a:ext cx="238095" cy="2380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94260" y="918104"/>
            <a:ext cx="1592773" cy="1623227"/>
            <a:chOff x="7994260" y="918104"/>
            <a:chExt cx="1592773" cy="16232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4260" y="918104"/>
              <a:ext cx="1592773" cy="16232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23131" y="1225105"/>
            <a:ext cx="238095" cy="238095"/>
            <a:chOff x="10923131" y="1225105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23131" y="1225105"/>
              <a:ext cx="238095" cy="2380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574" y="2738355"/>
            <a:ext cx="15513610" cy="525439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4108" y="-14880"/>
            <a:ext cx="10150465" cy="47084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78" y="4473316"/>
            <a:ext cx="7782574" cy="834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144" y="901293"/>
            <a:ext cx="1724012" cy="1968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5859" y="2493564"/>
            <a:ext cx="3655877" cy="11021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8724" y="3965321"/>
            <a:ext cx="10792667" cy="36964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78" y="4473316"/>
            <a:ext cx="8036651" cy="8235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5144" y="901293"/>
            <a:ext cx="1724012" cy="19683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2840" y="2493564"/>
            <a:ext cx="3641915" cy="11022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6859" y="3691841"/>
            <a:ext cx="14580763" cy="48046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2881" y="4044392"/>
            <a:ext cx="12512722" cy="13411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8645" y="-88264"/>
            <a:ext cx="12556177" cy="50647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919905" y="4848476"/>
            <a:ext cx="10407563" cy="567753"/>
            <a:chOff x="-4919905" y="4848476"/>
            <a:chExt cx="10407563" cy="567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919905" y="4848476"/>
              <a:ext cx="10407563" cy="567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9200" y="2247900"/>
            <a:ext cx="539084" cy="578431"/>
            <a:chOff x="8873315" y="2783381"/>
            <a:chExt cx="539084" cy="578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3315" y="2783381"/>
              <a:ext cx="539084" cy="57843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137C36-1597-4E51-47E9-1E1536BFD159}"/>
              </a:ext>
            </a:extLst>
          </p:cNvPr>
          <p:cNvSpPr txBox="1"/>
          <p:nvPr/>
        </p:nvSpPr>
        <p:spPr>
          <a:xfrm>
            <a:off x="2897906" y="4076700"/>
            <a:ext cx="1280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수고하셨습니다</a:t>
            </a:r>
            <a:r>
              <a:rPr kumimoji="1" lang="en-US" altLang="ko-Kore-KR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</a:p>
          <a:p>
            <a:pPr algn="ctr"/>
            <a:endParaRPr kumimoji="1" lang="en-US" altLang="ko-Kore-KR" sz="7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kumimoji="1" lang="en-US" altLang="ko-KR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ko-KR" altLang="en-US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등 팀에게는 메가커피 아이스 아메리카노 </a:t>
            </a:r>
            <a:r>
              <a:rPr kumimoji="1" lang="ko-KR" altLang="en-US"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기프티콘을</a:t>
            </a:r>
            <a:r>
              <a:rPr kumimoji="1" lang="ko-KR" altLang="en-US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ko-KR" altLang="en-US" sz="7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보내드립니다</a:t>
            </a:r>
            <a:r>
              <a:rPr kumimoji="1" lang="en-US" altLang="ko-KR" sz="72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kumimoji="1" lang="ko-Kore-KR" altLang="en-US" sz="7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7500000">
            <a:off x="-206219" y="-1164762"/>
            <a:ext cx="15772427" cy="164035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50813" y="2883428"/>
            <a:ext cx="9524" cy="139835"/>
            <a:chOff x="7350813" y="2883428"/>
            <a:chExt cx="9524" cy="1398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0">
              <a:off x="7350813" y="2883428"/>
              <a:ext cx="9524" cy="139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44471" y="6479743"/>
            <a:ext cx="238095" cy="238095"/>
            <a:chOff x="10344471" y="6479743"/>
            <a:chExt cx="238095" cy="238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4471" y="6479743"/>
              <a:ext cx="238095" cy="2380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8878" y="3491764"/>
            <a:ext cx="12066497" cy="45836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22619" y="609159"/>
            <a:ext cx="1280548" cy="2400493"/>
            <a:chOff x="2522619" y="609159"/>
            <a:chExt cx="1280548" cy="24004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80000">
              <a:off x="2522619" y="609159"/>
              <a:ext cx="1280548" cy="2400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09553" y="752987"/>
            <a:ext cx="1973458" cy="2354983"/>
            <a:chOff x="14509553" y="752987"/>
            <a:chExt cx="1973458" cy="23549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140000">
              <a:off x="14509553" y="752987"/>
              <a:ext cx="1973458" cy="2354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6686" y="4164706"/>
            <a:ext cx="3016286" cy="6171429"/>
            <a:chOff x="596686" y="4164706"/>
            <a:chExt cx="3016286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686" y="4164706"/>
              <a:ext cx="30162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58097"/>
            <a:ext cx="15312222" cy="7774374"/>
            <a:chOff x="1486746" y="1458097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58097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2789" y="1342364"/>
            <a:ext cx="289694" cy="289694"/>
            <a:chOff x="2922789" y="1342364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2789" y="1342364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498" y="914462"/>
            <a:ext cx="1954179" cy="22394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29983" y="2373336"/>
            <a:ext cx="9684315" cy="66198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4351" y="1473489"/>
            <a:ext cx="4229677" cy="28463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252" y="1473490"/>
            <a:ext cx="4229678" cy="28414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1181" y="560914"/>
            <a:ext cx="6880843" cy="6880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01234"/>
            <a:ext cx="18302363" cy="1784480"/>
            <a:chOff x="0" y="8501234"/>
            <a:chExt cx="18302363" cy="1784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501234"/>
              <a:ext cx="18302363" cy="17844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1607" y="7042733"/>
            <a:ext cx="1836714" cy="4635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9745" y="1602856"/>
            <a:ext cx="2026223" cy="1948056"/>
            <a:chOff x="8129745" y="1602856"/>
            <a:chExt cx="2026223" cy="1948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9745" y="1602856"/>
              <a:ext cx="2026223" cy="1948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2702" y="7636577"/>
            <a:ext cx="6020311" cy="1661659"/>
            <a:chOff x="6132702" y="7636577"/>
            <a:chExt cx="6020311" cy="16616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32702" y="7636577"/>
              <a:ext cx="6020311" cy="1661659"/>
              <a:chOff x="6132702" y="7636577"/>
              <a:chExt cx="6020311" cy="166165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335991" y="7873685"/>
                <a:ext cx="5817021" cy="1348361"/>
                <a:chOff x="6335991" y="7873685"/>
                <a:chExt cx="5817021" cy="134836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35991" y="7873685"/>
                  <a:ext cx="5817021" cy="134836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132702" y="7636577"/>
                <a:ext cx="5817021" cy="1348361"/>
                <a:chOff x="6132702" y="7636577"/>
                <a:chExt cx="5817021" cy="1348361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268196" y="7006402"/>
                  <a:ext cx="11634042" cy="2696722"/>
                </a:xfrm>
                <a:prstGeom prst="rect">
                  <a:avLst/>
                </a:prstGeom>
              </p:spPr>
            </p:pic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32702" y="7636577"/>
                  <a:ext cx="5817021" cy="134836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43524" y="7780612"/>
                <a:ext cx="3304829" cy="1079324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471099" y="8843891"/>
                <a:ext cx="5523026" cy="454345"/>
                <a:chOff x="6471099" y="8843891"/>
                <a:chExt cx="5523026" cy="45434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471099" y="8843891"/>
                  <a:ext cx="5523026" cy="454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6204279" y="7831559"/>
              <a:ext cx="952381" cy="217587"/>
              <a:chOff x="6204279" y="7831559"/>
              <a:chExt cx="952381" cy="2175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200000">
                <a:off x="6204279" y="7831559"/>
                <a:ext cx="952381" cy="21758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912431" y="4330451"/>
            <a:ext cx="2567280" cy="2567280"/>
            <a:chOff x="12912431" y="4330451"/>
            <a:chExt cx="2567280" cy="25672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12431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49807" y="6494997"/>
            <a:ext cx="2117643" cy="460673"/>
            <a:chOff x="13149807" y="6494997"/>
            <a:chExt cx="2117643" cy="460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4980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31287" y="4330451"/>
            <a:ext cx="2567280" cy="2567280"/>
            <a:chOff x="9631287" y="4330451"/>
            <a:chExt cx="2567280" cy="25672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1287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66236" y="6498216"/>
            <a:ext cx="2117643" cy="460673"/>
            <a:chOff x="9866236" y="6498216"/>
            <a:chExt cx="2117643" cy="4606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66236" y="6498216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50143" y="4330451"/>
            <a:ext cx="2567280" cy="2567280"/>
            <a:chOff x="6350143" y="4330451"/>
            <a:chExt cx="2567280" cy="25672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0143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82012" y="6510097"/>
            <a:ext cx="2117643" cy="460673"/>
            <a:chOff x="6582012" y="6510097"/>
            <a:chExt cx="2117643" cy="4606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2012" y="65100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87147" y="4091880"/>
            <a:ext cx="2567280" cy="2567280"/>
            <a:chOff x="6087147" y="4091880"/>
            <a:chExt cx="2567280" cy="256728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87292" y="2892025"/>
              <a:ext cx="5134560" cy="513456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7147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50026" y="3935283"/>
            <a:ext cx="2886210" cy="26942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069000" y="4330451"/>
            <a:ext cx="2567280" cy="2567280"/>
            <a:chOff x="3069000" y="4330451"/>
            <a:chExt cx="2567280" cy="25672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9000" y="4330451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68291" y="4091880"/>
            <a:ext cx="2567280" cy="2567280"/>
            <a:chOff x="9368291" y="4091880"/>
            <a:chExt cx="2567280" cy="256728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8436" y="2892025"/>
              <a:ext cx="5134560" cy="5134560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8291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31191" y="3935283"/>
            <a:ext cx="2821829" cy="271457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649435" y="4091880"/>
            <a:ext cx="2567280" cy="2567280"/>
            <a:chOff x="12649435" y="4091880"/>
            <a:chExt cx="2567280" cy="25672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49579" y="2892025"/>
              <a:ext cx="5134560" cy="513456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9435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12357" y="3935283"/>
            <a:ext cx="2865886" cy="26823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265297" y="6494997"/>
            <a:ext cx="2117643" cy="460673"/>
            <a:chOff x="3265297" y="6494997"/>
            <a:chExt cx="2117643" cy="4606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5297" y="6494997"/>
              <a:ext cx="2117643" cy="46067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06003" y="4091880"/>
            <a:ext cx="2567280" cy="2567280"/>
            <a:chOff x="2806003" y="4091880"/>
            <a:chExt cx="2567280" cy="256728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148" y="2892025"/>
              <a:ext cx="5134560" cy="513456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06003" y="4091880"/>
              <a:ext cx="2567280" cy="256728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68884" y="3935283"/>
            <a:ext cx="2865876" cy="267899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-4927048" y="4841333"/>
            <a:ext cx="10421849" cy="567753"/>
            <a:chOff x="-4927048" y="4841333"/>
            <a:chExt cx="10421849" cy="56775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-4927048" y="4841333"/>
              <a:ext cx="10421849" cy="56775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25057" y="8063293"/>
            <a:ext cx="3094617" cy="2846598"/>
            <a:chOff x="10925057" y="8063293"/>
            <a:chExt cx="3094617" cy="284659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25057" y="8063293"/>
              <a:ext cx="3094617" cy="284659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22724" y="7495934"/>
            <a:ext cx="3155998" cy="3393335"/>
            <a:chOff x="12922724" y="7495934"/>
            <a:chExt cx="3155998" cy="339333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22724" y="7495934"/>
              <a:ext cx="3155998" cy="33933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885083" y="2128150"/>
            <a:ext cx="238095" cy="238095"/>
            <a:chOff x="5885083" y="2128150"/>
            <a:chExt cx="238095" cy="23809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85083" y="2128150"/>
              <a:ext cx="238095" cy="2380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431310" y="2134499"/>
            <a:ext cx="238095" cy="238095"/>
            <a:chOff x="7431310" y="2134499"/>
            <a:chExt cx="238095" cy="23809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1310" y="2134499"/>
              <a:ext cx="238095" cy="23809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50896" y="2109102"/>
            <a:ext cx="238095" cy="238095"/>
            <a:chOff x="11550896" y="2109102"/>
            <a:chExt cx="238095" cy="23809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50896" y="2109102"/>
              <a:ext cx="238095" cy="23809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068855" y="2139261"/>
            <a:ext cx="238095" cy="238095"/>
            <a:chOff x="13068855" y="2139261"/>
            <a:chExt cx="238095" cy="23809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68855" y="2139261"/>
              <a:ext cx="238095" cy="23809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824451" y="2147198"/>
            <a:ext cx="238095" cy="238095"/>
            <a:chOff x="10824451" y="2147198"/>
            <a:chExt cx="238095" cy="23809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24451" y="2147198"/>
              <a:ext cx="238095" cy="23809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796334" y="4398304"/>
            <a:ext cx="245649" cy="245649"/>
            <a:chOff x="4796334" y="4398304"/>
            <a:chExt cx="245649" cy="24564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96334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129745" y="4398304"/>
            <a:ext cx="245649" cy="245649"/>
            <a:chOff x="8129745" y="4398304"/>
            <a:chExt cx="245649" cy="24564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29745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428072" y="4398304"/>
            <a:ext cx="245649" cy="245649"/>
            <a:chOff x="11428072" y="4398304"/>
            <a:chExt cx="245649" cy="24564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28072" y="4398304"/>
              <a:ext cx="245649" cy="24564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681675" y="4398304"/>
            <a:ext cx="245649" cy="245649"/>
            <a:chOff x="14681675" y="4398304"/>
            <a:chExt cx="245649" cy="245649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81675" y="4398304"/>
              <a:ext cx="245649" cy="24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220" y="2201502"/>
            <a:ext cx="10854439" cy="5550944"/>
            <a:chOff x="4262220" y="2201502"/>
            <a:chExt cx="10854439" cy="5550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20" y="2201502"/>
              <a:ext cx="10854439" cy="55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62220" y="7348916"/>
            <a:ext cx="8924956" cy="460673"/>
            <a:chOff x="4262220" y="7348916"/>
            <a:chExt cx="8924956" cy="460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20" y="7348916"/>
              <a:ext cx="8924956" cy="460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9056" y="1091678"/>
            <a:ext cx="2567280" cy="2567280"/>
            <a:chOff x="3169056" y="1091678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9201" y="-108177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056" y="1091678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4885" y="1359218"/>
            <a:ext cx="289694" cy="289694"/>
            <a:chOff x="5174885" y="1359218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4885" y="1359218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57304" y="2728803"/>
            <a:ext cx="3026838" cy="11090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9886" y="1164476"/>
            <a:ext cx="1274888" cy="1120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4800" y="1630291"/>
            <a:ext cx="2068095" cy="20967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55168" y="6966133"/>
            <a:ext cx="1894115" cy="1120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57192" y="8163326"/>
            <a:ext cx="745058" cy="172685"/>
            <a:chOff x="15357192" y="8163326"/>
            <a:chExt cx="745058" cy="1726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960000">
              <a:off x="15357192" y="8163326"/>
              <a:ext cx="745058" cy="1726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0652" y="6421708"/>
            <a:ext cx="636604" cy="582718"/>
            <a:chOff x="15640652" y="6421708"/>
            <a:chExt cx="636604" cy="5827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40652" y="6421708"/>
              <a:ext cx="636604" cy="5827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16629" y="3189133"/>
            <a:ext cx="8766190" cy="48905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09314" y="6021629"/>
            <a:ext cx="4681650" cy="5033718"/>
            <a:chOff x="10609314" y="6021629"/>
            <a:chExt cx="4681650" cy="50337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09314" y="6021629"/>
              <a:ext cx="4681650" cy="5033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934191" y="4834191"/>
            <a:ext cx="10436134" cy="567753"/>
            <a:chOff x="-4934191" y="4834191"/>
            <a:chExt cx="10436134" cy="567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4934191" y="4834191"/>
              <a:ext cx="10436134" cy="567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8822" y="4875787"/>
            <a:ext cx="10319328" cy="567753"/>
            <a:chOff x="12858822" y="4875787"/>
            <a:chExt cx="10319328" cy="5677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858822" y="4875787"/>
              <a:ext cx="10319328" cy="567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58097"/>
            <a:ext cx="15312222" cy="7774374"/>
            <a:chOff x="1486746" y="1458097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58097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629" y="1448573"/>
            <a:ext cx="13276339" cy="567753"/>
            <a:chOff x="3522629" y="1448573"/>
            <a:chExt cx="13276339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629" y="1448573"/>
              <a:ext cx="13276339" cy="567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492" y="732686"/>
            <a:ext cx="2567280" cy="2567280"/>
            <a:chOff x="1012492" y="732686"/>
            <a:chExt cx="2567280" cy="2567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7363" y="-467169"/>
              <a:ext cx="5134560" cy="51345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492" y="732686"/>
              <a:ext cx="2567280" cy="2567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8321" y="1000227"/>
            <a:ext cx="289694" cy="289694"/>
            <a:chOff x="3018321" y="1000227"/>
            <a:chExt cx="289694" cy="2896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321" y="1000227"/>
              <a:ext cx="289694" cy="2896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22" y="805485"/>
            <a:ext cx="1274888" cy="1120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236" y="1271299"/>
            <a:ext cx="2068095" cy="2096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82841" y="2493564"/>
            <a:ext cx="3642000" cy="1126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9426" y="4939271"/>
            <a:ext cx="11284602" cy="1568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746" y="1448573"/>
            <a:ext cx="15312222" cy="7774374"/>
            <a:chOff x="1486746" y="1448573"/>
            <a:chExt cx="15312222" cy="7774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746" y="1448573"/>
              <a:ext cx="15312222" cy="7774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746" y="1448573"/>
            <a:ext cx="15312222" cy="567753"/>
            <a:chOff x="1486746" y="1448573"/>
            <a:chExt cx="15312222" cy="5677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746" y="1448573"/>
              <a:ext cx="15312222" cy="5677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408" y="2377589"/>
            <a:ext cx="1653190" cy="11148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82" y="4473316"/>
            <a:ext cx="8531527" cy="1755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33544" y="5142857"/>
            <a:ext cx="5191235" cy="4548284"/>
            <a:chOff x="12633544" y="5142857"/>
            <a:chExt cx="5191235" cy="4548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3544" y="5142857"/>
              <a:ext cx="5191235" cy="4548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11</Words>
  <Application>Microsoft Office PowerPoint</Application>
  <PresentationFormat>사용자 지정</PresentationFormat>
  <Paragraphs>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BM JUA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Gotaeyoung</cp:lastModifiedBy>
  <cp:revision>4</cp:revision>
  <dcterms:created xsi:type="dcterms:W3CDTF">2022-07-03T20:12:18Z</dcterms:created>
  <dcterms:modified xsi:type="dcterms:W3CDTF">2022-07-04T09:15:23Z</dcterms:modified>
</cp:coreProperties>
</file>